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D7A0C-DD48-4702-9BA7-5B639835AE92}" type="datetimeFigureOut">
              <a:rPr lang="el-GR" smtClean="0"/>
              <a:t>5/4/2020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06782-8281-45B7-A6E4-EA8B19FCBBE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07444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D7A0C-DD48-4702-9BA7-5B639835AE92}" type="datetimeFigureOut">
              <a:rPr lang="el-GR" smtClean="0"/>
              <a:t>5/4/2020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06782-8281-45B7-A6E4-EA8B19FCBBE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74426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D7A0C-DD48-4702-9BA7-5B639835AE92}" type="datetimeFigureOut">
              <a:rPr lang="el-GR" smtClean="0"/>
              <a:t>5/4/2020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06782-8281-45B7-A6E4-EA8B19FCBBE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76539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D7A0C-DD48-4702-9BA7-5B639835AE92}" type="datetimeFigureOut">
              <a:rPr lang="el-GR" smtClean="0"/>
              <a:t>5/4/2020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06782-8281-45B7-A6E4-EA8B19FCBBE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68817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D7A0C-DD48-4702-9BA7-5B639835AE92}" type="datetimeFigureOut">
              <a:rPr lang="el-GR" smtClean="0"/>
              <a:t>5/4/2020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06782-8281-45B7-A6E4-EA8B19FCBBE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83402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D7A0C-DD48-4702-9BA7-5B639835AE92}" type="datetimeFigureOut">
              <a:rPr lang="el-GR" smtClean="0"/>
              <a:t>5/4/2020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06782-8281-45B7-A6E4-EA8B19FCBBE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0813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D7A0C-DD48-4702-9BA7-5B639835AE92}" type="datetimeFigureOut">
              <a:rPr lang="el-GR" smtClean="0"/>
              <a:t>5/4/2020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06782-8281-45B7-A6E4-EA8B19FCBBE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61640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D7A0C-DD48-4702-9BA7-5B639835AE92}" type="datetimeFigureOut">
              <a:rPr lang="el-GR" smtClean="0"/>
              <a:t>5/4/2020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06782-8281-45B7-A6E4-EA8B19FCBBE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32027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D7A0C-DD48-4702-9BA7-5B639835AE92}" type="datetimeFigureOut">
              <a:rPr lang="el-GR" smtClean="0"/>
              <a:t>5/4/2020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06782-8281-45B7-A6E4-EA8B19FCBBE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32521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D7A0C-DD48-4702-9BA7-5B639835AE92}" type="datetimeFigureOut">
              <a:rPr lang="el-GR" smtClean="0"/>
              <a:t>5/4/2020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06782-8281-45B7-A6E4-EA8B19FCBBE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08678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D7A0C-DD48-4702-9BA7-5B639835AE92}" type="datetimeFigureOut">
              <a:rPr lang="el-GR" smtClean="0"/>
              <a:t>5/4/2020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06782-8281-45B7-A6E4-EA8B19FCBBE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61872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DD7A0C-DD48-4702-9BA7-5B639835AE92}" type="datetimeFigureOut">
              <a:rPr lang="el-GR" smtClean="0"/>
              <a:t>5/4/2020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306782-8281-45B7-A6E4-EA8B19FCBBE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38792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0" y="3602038"/>
            <a:ext cx="9144000" cy="1655762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l-GR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6294" y="690915"/>
            <a:ext cx="6019047" cy="281904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1671" y="4140177"/>
            <a:ext cx="4515939" cy="2235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187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Styliani Manousogiannaki</dc:creator>
  <cp:lastModifiedBy>Styliani Manousogiannaki</cp:lastModifiedBy>
  <cp:revision>1</cp:revision>
  <dcterms:created xsi:type="dcterms:W3CDTF">2020-04-05T08:17:58Z</dcterms:created>
  <dcterms:modified xsi:type="dcterms:W3CDTF">2020-04-05T08:19:28Z</dcterms:modified>
</cp:coreProperties>
</file>